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8_E965BD9B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C39A50-0765-D8FA-7458-4102CECE24B9}" name="SEALEY, WILLIAM" initials="WS" userId="S::wsealey@scottishpower.com::98388f06-a9e1-4d75-8bfa-89be59d4821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4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LEY, WILLIAM" userId="98388f06-a9e1-4d75-8bfa-89be59d48216" providerId="ADAL" clId="{C6D5C471-A493-42EF-9403-8CC79D4F2125}"/>
    <pc:docChg chg="undo custSel modSld">
      <pc:chgData name="SEALEY, WILLIAM" userId="98388f06-a9e1-4d75-8bfa-89be59d48216" providerId="ADAL" clId="{C6D5C471-A493-42EF-9403-8CC79D4F2125}" dt="2026-04-14T12:19:04.477" v="2" actId="14100"/>
      <pc:docMkLst>
        <pc:docMk/>
      </pc:docMkLst>
      <pc:sldChg chg="addSp delSp modSp mod">
        <pc:chgData name="SEALEY, WILLIAM" userId="98388f06-a9e1-4d75-8bfa-89be59d48216" providerId="ADAL" clId="{C6D5C471-A493-42EF-9403-8CC79D4F2125}" dt="2026-04-14T12:19:04.477" v="2" actId="14100"/>
        <pc:sldMkLst>
          <pc:docMk/>
          <pc:sldMk cId="3915759003" sldId="264"/>
        </pc:sldMkLst>
        <pc:spChg chg="add del">
          <ac:chgData name="SEALEY, WILLIAM" userId="98388f06-a9e1-4d75-8bfa-89be59d48216" providerId="ADAL" clId="{C6D5C471-A493-42EF-9403-8CC79D4F2125}" dt="2026-04-14T12:19:01.588" v="1" actId="11529"/>
          <ac:spMkLst>
            <pc:docMk/>
            <pc:sldMk cId="3915759003" sldId="264"/>
            <ac:spMk id="2" creationId="{2F1D7A45-48C5-13B5-8DC8-DAA773087252}"/>
          </ac:spMkLst>
        </pc:spChg>
        <pc:spChg chg="mod">
          <ac:chgData name="SEALEY, WILLIAM" userId="98388f06-a9e1-4d75-8bfa-89be59d48216" providerId="ADAL" clId="{C6D5C471-A493-42EF-9403-8CC79D4F2125}" dt="2026-04-14T12:19:04.477" v="2" actId="14100"/>
          <ac:spMkLst>
            <pc:docMk/>
            <pc:sldMk cId="3915759003" sldId="264"/>
            <ac:spMk id="12" creationId="{93CAC368-E529-95F6-4177-6E885FAB218B}"/>
          </ac:spMkLst>
        </pc:spChg>
      </pc:sldChg>
    </pc:docChg>
  </pc:docChgLst>
</pc:chgInfo>
</file>

<file path=ppt/comments/modernComment_108_E965BD9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5A81CCE-3D31-4750-B4B1-09F56EB734AA}" authorId="{CAC39A50-0765-D8FA-7458-4102CECE24B9}" created="2026-04-14T11:39:25.311">
    <pc:sldMkLst xmlns:pc="http://schemas.microsoft.com/office/powerpoint/2013/main/command">
      <pc:docMk/>
      <pc:sldMk cId="3915759003" sldId="264"/>
    </pc:sldMkLst>
    <p188:txBody>
      <a:bodyPr/>
      <a:lstStyle/>
      <a:p>
        <a:r>
          <a:rPr lang="en-GB"/>
          <a:t>Print slide as it is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C85BD-ECA4-40DF-814D-AA372DCCBD79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D6307-BBAC-4346-84A6-C18F0A063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11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EA2-ONC-CNS-PLN-IBR-000008 – RDD </a:t>
            </a:r>
            <a:r>
              <a:rPr lang="en-GB" dirty="0" err="1"/>
              <a:t>CoCP</a:t>
            </a:r>
            <a:r>
              <a:rPr lang="en-GB" dirty="0"/>
              <a:t> Main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C05B5-DD6D-4C04-9FE8-9B1F169214B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06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9CD41-085E-80A0-71EE-FF3EA864F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131CB-C632-2A36-6D6F-F01B6E075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DC891-5045-207F-E7D7-87063C8F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D980-B645-49FC-AEEA-3E3292AA765A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E6F05-3401-5283-8CF5-81A090C2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4FEFD-A7B0-836A-B6F3-1D9D73C9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73E3-BEA4-467B-A066-DA40C4A9E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7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E4AED-0052-2D9A-ADD1-3CE1FEB00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A0547-22D7-9144-A88F-661EE2411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32001-1B66-5672-806A-F9EA7F6DE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D980-B645-49FC-AEEA-3E3292AA765A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3E126-FCF3-2A55-EEE6-EA6D6592C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01786-5531-D380-A5AD-F8752B9C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73E3-BEA4-467B-A066-DA40C4A9E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9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71F08C-2F6B-5B0B-7A30-AFE444C59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D14AB8-8665-1434-3841-77219D03B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A8A59-DD0B-2D3D-206A-5B67E962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D980-B645-49FC-AEEA-3E3292AA765A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89542-53BB-A791-431E-02067338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88613-64DC-E324-CE7C-78959EF42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73E3-BEA4-467B-A066-DA40C4A9E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38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3A0A1-FA0E-05D7-B12E-4835D3A6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67A44-8FC9-1779-3FC9-85FC805EF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92E93-476F-E01C-D097-E13787577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D980-B645-49FC-AEEA-3E3292AA765A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437F5-E78E-933C-A172-31BBF29D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17A79-8E69-F2E5-5E55-977FA33ED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73E3-BEA4-467B-A066-DA40C4A9E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73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9D3BA-281E-90E5-3CF6-C71E89BC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EE377-275E-3F17-2E08-7E95998BC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E1C55-556C-25A2-EAFF-36BA692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D980-B645-49FC-AEEA-3E3292AA765A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C8CA0-E5A5-46BA-A854-8C171CFC5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86BFC-D2B4-72B7-37BC-951B460B1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73E3-BEA4-467B-A066-DA40C4A9E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26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4A859-41D5-A7BA-F2F7-4007A7936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08415-AC47-C627-9859-DF8572411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38FCE-3818-8B5F-82DB-D74B6B5A5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4CAF2-98B1-2B20-6B8A-1E6C29C11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D980-B645-49FC-AEEA-3E3292AA765A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BDA4B-3662-1EE1-CC85-80A20B5E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A1DFC-6477-CEB7-D71C-7F1355EC5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73E3-BEA4-467B-A066-DA40C4A9E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11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03506-465E-D2A8-B6FB-912368C9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D9EED-D310-96D4-1070-9C848F3C5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E6BD0-7513-6681-2E15-EF0C79979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4D95F-1BDD-742E-EC8A-AD1D19562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1AD666-9A68-AE32-20D1-69D001E42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413C1A-D652-684A-0992-70626DBC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D980-B645-49FC-AEEA-3E3292AA765A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83B851-1887-9F3D-76A8-B3320F81A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CAC608-9732-CCA6-88A2-3ABEBC85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73E3-BEA4-467B-A066-DA40C4A9E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20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A023F-43A9-DE91-EC41-28F0D53D6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7E7C4-B329-525D-D041-4EA5756C4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D980-B645-49FC-AEEA-3E3292AA765A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42913E-91EC-AE0A-7ECF-BF1B7109C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D0093-8AFA-6D67-6283-D6EFF259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73E3-BEA4-467B-A066-DA40C4A9E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00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CB28AB-4D8B-74E2-F72A-CE4081C6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D980-B645-49FC-AEEA-3E3292AA765A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7EBA69-2D17-6E86-E981-2E663735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F3DAE-5745-1F5A-CC7A-2F1F65313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73E3-BEA4-467B-A066-DA40C4A9E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94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D371-4AFE-8187-01FE-B63D624FE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534BC-92B5-43CF-33F1-C4290AAD6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A4CA3-33CA-1709-EE7F-E380388C9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84A8E-AC73-7910-5A18-1E5A8E712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D980-B645-49FC-AEEA-3E3292AA765A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E2EB8-500A-3617-FE6F-2E59FD44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E2D3-FCA9-9CC6-A474-BC62B3FFE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73E3-BEA4-467B-A066-DA40C4A9E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28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AD7B8-A72E-DD87-1AED-3C9426248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D36A68-6019-BE79-9906-244D39D73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61470-C8AB-11B3-D391-B07CECE5A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B0DDD-EB8E-DD3A-300C-F17EE58F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D980-B645-49FC-AEEA-3E3292AA765A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7D821-E0BE-0BC2-FB5B-3AB05310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59F1E-AEC3-1ED8-9684-B7F44ED2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73E3-BEA4-467B-A066-DA40C4A9E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64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52652D-74FA-0C45-2F08-3B04A01FF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892F7-6D13-9319-7BC4-EF5B78DCA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400C4-EB47-9224-9007-ACDF33BDB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59D980-B645-49FC-AEEA-3E3292AA765A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B75D0-55D1-803B-A868-8F10B897D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9E04E-522E-2D04-7C56-EBDC9B44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A273E3-BEA4-467B-A066-DA40C4A9E81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F94A75-DBC2-14EB-82F9-2952139DE2E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18937" y="6611620"/>
            <a:ext cx="788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FF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Use</a:t>
            </a:r>
          </a:p>
        </p:txBody>
      </p:sp>
    </p:spTree>
    <p:extLst>
      <p:ext uri="{BB962C8B-B14F-4D97-AF65-F5344CB8AC3E}">
        <p14:creationId xmlns:p14="http://schemas.microsoft.com/office/powerpoint/2010/main" val="117614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8_E965BD9B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952CB-6A01-C12B-6852-85BD2C800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B53B03-8B78-BEAE-FAF0-CBECB0C598A8}"/>
              </a:ext>
            </a:extLst>
          </p:cNvPr>
          <p:cNvCxnSpPr/>
          <p:nvPr/>
        </p:nvCxnSpPr>
        <p:spPr>
          <a:xfrm>
            <a:off x="1496846" y="923225"/>
            <a:ext cx="9270265" cy="0"/>
          </a:xfrm>
          <a:prstGeom prst="line">
            <a:avLst/>
          </a:prstGeom>
          <a:ln>
            <a:solidFill>
              <a:srgbClr val="01A5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8207F6F-70C4-CE58-776D-4F63A10AB5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765" b="23424"/>
          <a:stretch>
            <a:fillRect/>
          </a:stretch>
        </p:blipFill>
        <p:spPr>
          <a:xfrm>
            <a:off x="8393942" y="204340"/>
            <a:ext cx="2373169" cy="6255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3450DB-5C85-8F81-DD4C-37DAEA183D9B}"/>
              </a:ext>
            </a:extLst>
          </p:cNvPr>
          <p:cNvSpPr txBox="1"/>
          <p:nvPr/>
        </p:nvSpPr>
        <p:spPr>
          <a:xfrm>
            <a:off x="1496847" y="296864"/>
            <a:ext cx="3847528" cy="566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79" b="1" dirty="0">
                <a:solidFill>
                  <a:srgbClr val="01A543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Landfall HDD Works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4E628-B0B9-C639-2F4F-12ADA1CCD4D7}"/>
              </a:ext>
            </a:extLst>
          </p:cNvPr>
          <p:cNvSpPr txBox="1"/>
          <p:nvPr/>
        </p:nvSpPr>
        <p:spPr>
          <a:xfrm>
            <a:off x="1496846" y="995833"/>
            <a:ext cx="7075976" cy="4081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52" b="1" dirty="0">
                <a:solidFill>
                  <a:srgbClr val="01A543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Indicative Landfall Construction Consolidation Site (CCS)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DA5A60-1281-85F0-4C5F-8C0065E41A0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1771"/>
          <a:stretch>
            <a:fillRect/>
          </a:stretch>
        </p:blipFill>
        <p:spPr>
          <a:xfrm>
            <a:off x="4495977" y="1536869"/>
            <a:ext cx="6199177" cy="48778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39EEA6-DD99-2E4E-13EF-2331B2C47993}"/>
              </a:ext>
            </a:extLst>
          </p:cNvPr>
          <p:cNvSpPr txBox="1"/>
          <p:nvPr/>
        </p:nvSpPr>
        <p:spPr>
          <a:xfrm>
            <a:off x="1387622" y="1443530"/>
            <a:ext cx="3443696" cy="5717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248" indent="-293248" algn="just">
              <a:buAutoNum type="arabicParenR"/>
            </a:pPr>
            <a:r>
              <a:rPr lang="en-GB" sz="1539" dirty="0">
                <a:solidFill>
                  <a:srgbClr val="01A543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HDD Rig</a:t>
            </a:r>
          </a:p>
          <a:p>
            <a:pPr marL="293248" indent="-293248" algn="just">
              <a:buAutoNum type="arabicParenR"/>
            </a:pPr>
            <a:r>
              <a:rPr lang="en-GB" sz="1539" dirty="0">
                <a:solidFill>
                  <a:srgbClr val="01A543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Control Cab</a:t>
            </a:r>
          </a:p>
          <a:p>
            <a:pPr marL="293248" indent="-293248" algn="just">
              <a:buAutoNum type="arabicParenR"/>
            </a:pPr>
            <a:r>
              <a:rPr lang="en-GB" sz="1539" dirty="0">
                <a:solidFill>
                  <a:srgbClr val="01A543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Power Pack</a:t>
            </a:r>
          </a:p>
          <a:p>
            <a:pPr marL="293248" indent="-293248" algn="just">
              <a:buAutoNum type="arabicParenR"/>
            </a:pPr>
            <a:r>
              <a:rPr lang="en-GB" sz="1539" dirty="0">
                <a:solidFill>
                  <a:srgbClr val="01A543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Drill Pipe Rack</a:t>
            </a:r>
          </a:p>
          <a:p>
            <a:pPr marL="293248" indent="-293248" algn="just">
              <a:buAutoNum type="arabicParenR"/>
            </a:pPr>
            <a:r>
              <a:rPr lang="en-GB" sz="1539" dirty="0">
                <a:solidFill>
                  <a:srgbClr val="01A543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Mud Pump</a:t>
            </a:r>
          </a:p>
          <a:p>
            <a:pPr marL="293248" indent="-293248" algn="just">
              <a:buAutoNum type="arabicParenR"/>
            </a:pPr>
            <a:r>
              <a:rPr lang="en-GB" sz="1539" dirty="0">
                <a:solidFill>
                  <a:srgbClr val="01A543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Entry Pit</a:t>
            </a:r>
          </a:p>
          <a:p>
            <a:pPr marL="293248" indent="-293248" algn="just">
              <a:buAutoNum type="arabicParenR"/>
            </a:pPr>
            <a:r>
              <a:rPr lang="en-GB" sz="1539" dirty="0">
                <a:solidFill>
                  <a:srgbClr val="01A543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Mud Product Storage</a:t>
            </a:r>
          </a:p>
          <a:p>
            <a:pPr marL="293248" indent="-293248" algn="just">
              <a:buAutoNum type="arabicParenR"/>
            </a:pPr>
            <a:r>
              <a:rPr lang="en-GB" sz="1539" dirty="0">
                <a:solidFill>
                  <a:srgbClr val="01A543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Holding Tank</a:t>
            </a:r>
          </a:p>
          <a:p>
            <a:pPr marL="293248" indent="-293248" algn="just">
              <a:buAutoNum type="arabicParenR"/>
            </a:pPr>
            <a:r>
              <a:rPr lang="en-GB" sz="1539" dirty="0">
                <a:solidFill>
                  <a:srgbClr val="01A543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Waste Skips</a:t>
            </a:r>
          </a:p>
          <a:p>
            <a:pPr marL="293248" indent="-293248" algn="just">
              <a:buAutoNum type="arabicParenR"/>
            </a:pPr>
            <a:r>
              <a:rPr lang="en-GB" sz="1539" dirty="0">
                <a:solidFill>
                  <a:srgbClr val="01A543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Recycling Unit</a:t>
            </a:r>
          </a:p>
          <a:p>
            <a:pPr marL="293248" indent="-293248" algn="just">
              <a:buAutoNum type="arabicParenR"/>
            </a:pPr>
            <a:r>
              <a:rPr lang="en-GB" sz="1539" dirty="0">
                <a:solidFill>
                  <a:srgbClr val="01A543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Mud Mixing Unit</a:t>
            </a:r>
          </a:p>
          <a:p>
            <a:pPr marL="293248" indent="-293248" algn="just">
              <a:buAutoNum type="arabicParenR"/>
            </a:pPr>
            <a:r>
              <a:rPr lang="en-GB" sz="1539" dirty="0">
                <a:solidFill>
                  <a:srgbClr val="01A543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Water Tank</a:t>
            </a:r>
          </a:p>
          <a:p>
            <a:pPr marL="293248" indent="-293248" algn="just">
              <a:buAutoNum type="arabicParenR"/>
            </a:pPr>
            <a:r>
              <a:rPr lang="en-GB" sz="1539" dirty="0">
                <a:solidFill>
                  <a:srgbClr val="01A543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Electric Control Unit</a:t>
            </a:r>
          </a:p>
          <a:p>
            <a:pPr marL="293248" indent="-293248" algn="just">
              <a:buAutoNum type="arabicParenR"/>
            </a:pPr>
            <a:r>
              <a:rPr lang="en-GB" sz="1539" dirty="0">
                <a:solidFill>
                  <a:srgbClr val="01A543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Generator</a:t>
            </a:r>
          </a:p>
          <a:p>
            <a:pPr marL="293248" indent="-293248" algn="just">
              <a:buAutoNum type="arabicParenR"/>
            </a:pPr>
            <a:r>
              <a:rPr lang="en-GB" sz="1539" dirty="0">
                <a:solidFill>
                  <a:srgbClr val="01A543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Water Storage Tank</a:t>
            </a:r>
          </a:p>
          <a:p>
            <a:pPr marL="293248" indent="-293248" algn="just">
              <a:buAutoNum type="arabicParenR"/>
            </a:pPr>
            <a:r>
              <a:rPr lang="en-GB" sz="1539" dirty="0">
                <a:solidFill>
                  <a:srgbClr val="01A543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Potential Water Storage Lagoon</a:t>
            </a:r>
          </a:p>
          <a:p>
            <a:pPr marL="293248" indent="-293248" algn="just">
              <a:buAutoNum type="arabicParenR"/>
            </a:pPr>
            <a:r>
              <a:rPr lang="en-GB" sz="1539" dirty="0">
                <a:solidFill>
                  <a:srgbClr val="01A543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Storage</a:t>
            </a:r>
          </a:p>
          <a:p>
            <a:pPr marL="293248" indent="-293248" algn="just">
              <a:buAutoNum type="arabicParenR"/>
            </a:pPr>
            <a:r>
              <a:rPr lang="en-GB" sz="1539" dirty="0">
                <a:solidFill>
                  <a:srgbClr val="01A543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Workshop</a:t>
            </a:r>
          </a:p>
          <a:p>
            <a:pPr marL="293248" indent="-293248" algn="just">
              <a:buAutoNum type="arabicParenR"/>
            </a:pPr>
            <a:r>
              <a:rPr lang="en-GB" sz="1539" dirty="0">
                <a:solidFill>
                  <a:srgbClr val="01A543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Generator</a:t>
            </a:r>
          </a:p>
          <a:p>
            <a:pPr marL="293248" indent="-293248" algn="just">
              <a:buAutoNum type="arabicParenR"/>
            </a:pPr>
            <a:r>
              <a:rPr lang="en-GB" sz="1539" dirty="0">
                <a:solidFill>
                  <a:srgbClr val="01A543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Office and Welfare Facilities</a:t>
            </a:r>
          </a:p>
          <a:p>
            <a:pPr marL="293248" indent="-293248" algn="just">
              <a:buAutoNum type="arabicParenR"/>
            </a:pPr>
            <a:r>
              <a:rPr lang="en-GB" sz="1539" dirty="0">
                <a:solidFill>
                  <a:srgbClr val="01A543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Water Tank</a:t>
            </a:r>
          </a:p>
          <a:p>
            <a:pPr algn="just"/>
            <a:r>
              <a:rPr lang="en-GB" sz="1155" dirty="0">
                <a:solidFill>
                  <a:srgbClr val="01A543"/>
                </a:solidFill>
                <a:latin typeface="IberPangea" panose="020B0504000000000000" pitchFamily="34" charset="0"/>
                <a:ea typeface="IberPangea" panose="020B0504000000000000" pitchFamily="34" charset="0"/>
                <a:cs typeface="IberPangea" panose="020B0504000000000000" pitchFamily="34" charset="0"/>
              </a:rPr>
              <a:t>*(non-exhaustive list)</a:t>
            </a:r>
            <a:endParaRPr lang="en-GB" sz="1539" dirty="0">
              <a:solidFill>
                <a:srgbClr val="01A543"/>
              </a:solidFill>
              <a:latin typeface="IberPangea" panose="020B0504000000000000" pitchFamily="34" charset="0"/>
              <a:ea typeface="IberPangea" panose="020B0504000000000000" pitchFamily="34" charset="0"/>
              <a:cs typeface="IberPangea" panose="020B0504000000000000" pitchFamily="34" charset="0"/>
            </a:endParaRPr>
          </a:p>
          <a:p>
            <a:pPr marL="293248" indent="-293248" algn="just">
              <a:buAutoNum type="arabicParenR"/>
            </a:pPr>
            <a:endParaRPr lang="en-GB" sz="1539" dirty="0">
              <a:solidFill>
                <a:srgbClr val="01A543"/>
              </a:solidFill>
              <a:latin typeface="IberPangea" panose="020B0504000000000000" pitchFamily="34" charset="0"/>
              <a:ea typeface="IberPangea" panose="020B0504000000000000" pitchFamily="34" charset="0"/>
              <a:cs typeface="IberPangea" panose="020B0504000000000000" pitchFamily="34" charset="0"/>
            </a:endParaRPr>
          </a:p>
          <a:p>
            <a:pPr marL="293248" indent="-293248" algn="just">
              <a:buAutoNum type="arabicParenR"/>
            </a:pPr>
            <a:endParaRPr lang="en-GB" sz="1539" dirty="0">
              <a:solidFill>
                <a:srgbClr val="01A543"/>
              </a:solidFill>
              <a:latin typeface="IberPangea" panose="020B0504000000000000" pitchFamily="34" charset="0"/>
              <a:ea typeface="IberPangea" panose="020B0504000000000000" pitchFamily="34" charset="0"/>
              <a:cs typeface="IberPangea" panose="020B0504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CAC368-E529-95F6-4177-6E885FAB218B}"/>
              </a:ext>
            </a:extLst>
          </p:cNvPr>
          <p:cNvSpPr/>
          <p:nvPr/>
        </p:nvSpPr>
        <p:spPr>
          <a:xfrm>
            <a:off x="4490549" y="5758000"/>
            <a:ext cx="2181791" cy="10237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5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2BDB91-6055-CCE1-AAF8-1FEEB5FF12D5}"/>
              </a:ext>
            </a:extLst>
          </p:cNvPr>
          <p:cNvSpPr/>
          <p:nvPr/>
        </p:nvSpPr>
        <p:spPr>
          <a:xfrm>
            <a:off x="9140979" y="2726229"/>
            <a:ext cx="268449" cy="135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70" dirty="0">
                <a:solidFill>
                  <a:schemeClr val="tx1"/>
                </a:solidFill>
              </a:rPr>
              <a:t>TJB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F65068-823B-70C8-A0F6-F4DCEA75C058}"/>
              </a:ext>
            </a:extLst>
          </p:cNvPr>
          <p:cNvSpPr/>
          <p:nvPr/>
        </p:nvSpPr>
        <p:spPr>
          <a:xfrm>
            <a:off x="9474969" y="3122673"/>
            <a:ext cx="268449" cy="135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70" dirty="0">
                <a:solidFill>
                  <a:schemeClr val="tx1"/>
                </a:solidFill>
              </a:rPr>
              <a:t>TJB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1E2FCA-955D-E896-D850-7D23D0688225}"/>
              </a:ext>
            </a:extLst>
          </p:cNvPr>
          <p:cNvSpPr/>
          <p:nvPr/>
        </p:nvSpPr>
        <p:spPr>
          <a:xfrm>
            <a:off x="9887705" y="3975792"/>
            <a:ext cx="268449" cy="135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70" dirty="0">
                <a:solidFill>
                  <a:schemeClr val="tx1"/>
                </a:solidFill>
              </a:rPr>
              <a:t>TJB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A6BF6A-D51B-9D49-8CE9-EF4F1F794401}"/>
              </a:ext>
            </a:extLst>
          </p:cNvPr>
          <p:cNvSpPr/>
          <p:nvPr/>
        </p:nvSpPr>
        <p:spPr>
          <a:xfrm>
            <a:off x="10050627" y="4294714"/>
            <a:ext cx="268449" cy="135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70" dirty="0">
                <a:solidFill>
                  <a:schemeClr val="tx1"/>
                </a:solidFill>
              </a:rPr>
              <a:t>TJB</a:t>
            </a:r>
          </a:p>
        </p:txBody>
      </p:sp>
    </p:spTree>
    <p:extLst>
      <p:ext uri="{BB962C8B-B14F-4D97-AF65-F5344CB8AC3E}">
        <p14:creationId xmlns:p14="http://schemas.microsoft.com/office/powerpoint/2010/main" val="39157590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1AB9D9E743184787197F6B43DCE1B9" ma:contentTypeVersion="17" ma:contentTypeDescription="Create a new document." ma:contentTypeScope="" ma:versionID="ecb6135f3e744ed1eaf4b25605fbc481">
  <xsd:schema xmlns:xsd="http://www.w3.org/2001/XMLSchema" xmlns:xs="http://www.w3.org/2001/XMLSchema" xmlns:p="http://schemas.microsoft.com/office/2006/metadata/properties" xmlns:ns2="e6458153-f4dd-4af4-9130-8ff6159864d1" xmlns:ns3="d027fc18-7854-41fc-a969-166823f71b51" targetNamespace="http://schemas.microsoft.com/office/2006/metadata/properties" ma:root="true" ma:fieldsID="a176960b7504114d117b759b39e9656c" ns2:_="" ns3:_="">
    <xsd:import namespace="e6458153-f4dd-4af4-9130-8ff6159864d1"/>
    <xsd:import namespace="d027fc18-7854-41fc-a969-166823f71b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58153-f4dd-4af4-9130-8ff6159864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84e374b-9a04-4d73-a251-4ce1ae2c83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7fc18-7854-41fc-a969-166823f71b5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8d3ae76-d80f-4b31-8770-150b1d1de126}" ma:internalName="TaxCatchAll" ma:showField="CatchAllData" ma:web="d027fc18-7854-41fc-a969-166823f71b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6458153-f4dd-4af4-9130-8ff6159864d1">
      <Terms xmlns="http://schemas.microsoft.com/office/infopath/2007/PartnerControls"/>
    </lcf76f155ced4ddcb4097134ff3c332f>
    <TaxCatchAll xmlns="d027fc18-7854-41fc-a969-166823f71b51" xsi:nil="true"/>
  </documentManagement>
</p:properties>
</file>

<file path=customXml/itemProps1.xml><?xml version="1.0" encoding="utf-8"?>
<ds:datastoreItem xmlns:ds="http://schemas.openxmlformats.org/officeDocument/2006/customXml" ds:itemID="{3E1CEA4F-34D7-4916-8349-D30242347B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458153-f4dd-4af4-9130-8ff6159864d1"/>
    <ds:schemaRef ds:uri="d027fc18-7854-41fc-a969-166823f71b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2E769E-A561-4B73-AA9E-AAC581EC33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5EAB2C-7B21-4009-8AFB-4AB380782E34}">
  <ds:schemaRefs>
    <ds:schemaRef ds:uri="d027fc18-7854-41fc-a969-166823f71b5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6458153-f4dd-4af4-9130-8ff6159864d1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019c027e-33b7-45fc-a572-8ffa5d09ec36}" enabled="1" method="Standard" siteId="{031a09bc-a2bf-44df-888e-4e09355b7a2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Widescreen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IberPangea</vt:lpstr>
      <vt:lpstr>Office Theme</vt:lpstr>
      <vt:lpstr>PowerPoint Presentation</vt:lpstr>
    </vt:vector>
  </TitlesOfParts>
  <Company>IBERDROLA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SEALEY, WILLIAM</dc:creator>
  <cp:lastModifiedBy>SEALEY, WILLIAM</cp:lastModifiedBy>
  <cp:revision>1</cp:revision>
  <dcterms:created xsi:type="dcterms:W3CDTF">2026-04-14T12:18:08Z</dcterms:created>
  <dcterms:modified xsi:type="dcterms:W3CDTF">2026-04-14T12:19:08Z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 Use</vt:lpwstr>
  </property>
  <property fmtid="{D5CDD505-2E9C-101B-9397-08002B2CF9AE}" pid="4" name="ContentTypeId">
    <vt:lpwstr>0x010100631AB9D9E743184787197F6B43DCE1B9</vt:lpwstr>
  </property>
  <property fmtid="{D5CDD505-2E9C-101B-9397-08002B2CF9AE}" pid="5" name="MediaServiceImageTags">
    <vt:lpwstr/>
  </property>
</Properties>
</file>